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E241-82C0-1846-864F-5523413D4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7FE12-5604-EC46-A8B9-BCB03998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BEBB-0D5C-EF41-B835-A2AD1679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ED7A-1A31-9B42-AE0C-319886CD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481B3-7BB4-7B42-B114-E68C3B38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FAE9-DC78-E845-98DE-7CB1E7D1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534FE-5553-0841-865C-50C95C9C8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1C46-737F-D449-8CBF-E0D79ADA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3D5D-297D-CB45-9EEF-248F0001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F7FC-F685-894F-A97A-25FCCAF7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9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C7B7E-CB78-BD44-895B-5568BA087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FC64-0BF4-8B46-9EB8-8E2BFB6D8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281CF-FDE9-0943-9B65-5B870D1F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EFDE-E6AD-2D43-9EF9-F4B96C42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36543-2E39-F240-86D7-9FB96B64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7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7BD4-DBF5-5744-A794-ECB6854F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E062-351B-7F45-8498-1544CF07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A4F71-98CE-CC47-A90B-7015351D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B396-A0A4-5D42-9FD8-EE761DD8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5CD8F-D9B6-C448-9651-3EA68CDB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6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E27F-5161-014D-9F18-9F112C06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DBBAF-A782-FE4A-B003-3B2B09C16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D408-75BC-6C43-BEDC-221147C7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CF3D1-452F-214E-AB4D-89FF6DC6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7CE7-3622-D743-BEFE-E3B9BA1E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AB8C-4D6C-564A-8155-5B538014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C3BC4-382A-214A-8E20-FBD30B11E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86726-7D53-FD41-9D30-8E4334A11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45B98-64C7-D240-A077-08F39B79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FDAC-01AC-9546-80C3-C7F8F4AF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FDAED-E120-A447-B320-8CD3EEE8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7762-13B0-AA46-8FAE-5566C362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8BC23-55A3-9841-9F61-7B80F73A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16B4C-67FD-294E-B98D-1BAD7D7F1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4692B-8972-D04D-807A-959869169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E3ED4-28C7-A641-8D51-9C925B172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62248-4C73-704D-9FB7-89D88B76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423996-547D-794D-AB24-5331D950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03561-4CD3-164D-93CC-D19C315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B662-C297-7B48-891C-BD634EEF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B195F-72B9-FE43-A752-9D211FFA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FA8B6-24BB-1C44-AEBE-5F2A3899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E831A-5D02-E147-B38F-AE25DD7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63080-C913-D044-BDF6-1568D083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98CD4-3886-C643-A45F-E10BD0C8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F844A-29FE-5D42-99FF-FE7C5A79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4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DA02-331A-A94C-979F-F54B98E9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AA63-B69C-B149-8FC1-D1151E9F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7C0FA-0411-7A4F-9852-C03107A1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05D4B-7B5F-2945-BEA5-68C00C1F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A2488-0538-224D-BBD3-9B8538D0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14863-CBC3-0245-81BB-CCFBE0D3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2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0290-62CB-4E4A-8EB1-CFC56993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DA4FF-4447-7B4A-8E38-21274341A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2FD9C-E28B-B248-8D00-F6FDC0C0E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40339-4B39-A843-81FB-FBBFF763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D5C9-55ED-4241-A87E-D6A31956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6FA9F-87AA-3F4E-B4D3-BFBB7634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1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13573-4C41-194E-A2EB-6C9D8130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5DA8-E46E-CE43-8465-38AB79A5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3526-9CE2-4742-96D0-46CB49F8B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84DA0-7396-CB48-94EE-ACFD94D8164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E65B-58B6-FA42-9414-26EE4824E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05BA-9731-C941-BC6D-9F29B3387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845FA-25A1-CB4B-9CE3-A90971F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3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68237-5872-E943-B99D-C3F99F63B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092" y="248140"/>
            <a:ext cx="7971692" cy="100733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99275-C1BF-CE40-B405-233ECD2E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7" y="1343269"/>
            <a:ext cx="9041957" cy="51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9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7123B-67EB-8244-82A6-DDBE035D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0" y="0"/>
            <a:ext cx="12047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B3F4C-C850-484D-A131-B917F63B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0"/>
            <a:ext cx="10547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4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989D7-8821-AF4F-AB07-D77C45BE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0" y="0"/>
            <a:ext cx="11521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A88C1-4654-8547-80DA-E00C6FC6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4" y="1"/>
            <a:ext cx="11523785" cy="4978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92EB1-8436-9A45-8C97-57E7A810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34" y="4608422"/>
            <a:ext cx="10097881" cy="22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296DC-46CD-0049-B608-EDAE51FF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89"/>
            <a:ext cx="12192000" cy="68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4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EFFE3-CF04-3948-9805-8FE81E5F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2" y="0"/>
            <a:ext cx="11646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9B924-5EDA-1F4B-88AD-65F45230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2" y="0"/>
            <a:ext cx="10099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6C902-5B62-3A4D-A078-9B5171C0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51558"/>
            <a:ext cx="9815146" cy="6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1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333E1-8C5C-FD44-BBE7-DB81F517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1" y="122604"/>
            <a:ext cx="9850317" cy="65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6B05F-1ADC-054B-9DDA-7B43483F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9" y="0"/>
            <a:ext cx="533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EB581-7C6C-3542-B9F8-91D977727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012"/>
            <a:ext cx="10515600" cy="939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3F1D0-3786-2E49-83B9-B47330CDFC77}"/>
              </a:ext>
            </a:extLst>
          </p:cNvPr>
          <p:cNvSpPr txBox="1"/>
          <p:nvPr/>
        </p:nvSpPr>
        <p:spPr>
          <a:xfrm>
            <a:off x="1301262" y="1406769"/>
            <a:ext cx="9929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Crypto, a form of digital token or “coins” that exist on a distributed and decentralized ledger called a blockchain, is a popular investment nowadays. </a:t>
            </a:r>
          </a:p>
          <a:p>
            <a:endParaRPr lang="en-IN" dirty="0"/>
          </a:p>
          <a:p>
            <a:r>
              <a:rPr lang="en-IN" dirty="0"/>
              <a:t>A crypto is a collection of binary data which is designed to work as a medium of exchange. Individual coin ownership records are stored in a ledger, which is a computerized database using strong cryptography to secure transaction records, to control the creation of additional coins, and to verify the transfer of coin ownership.</a:t>
            </a:r>
          </a:p>
          <a:p>
            <a:endParaRPr lang="en-IN" dirty="0"/>
          </a:p>
          <a:p>
            <a:r>
              <a:rPr lang="en-IN" dirty="0"/>
              <a:t>Over $40 billion worth of cryptocurrencies are traded every day. They are among the most popular assets for speculation and investment, yet have proven wildly volatile. Fast-fluctuating prices have made millionaires of a lucky few, and delivered crushing losses to others. Could some of these price movements have been predicted in advance?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4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C0912-D53C-2B42-9EAF-6FDCB430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9" y="0"/>
            <a:ext cx="533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2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BFBE-16C6-DE4E-A87C-AB1D74FC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9" y="0"/>
            <a:ext cx="533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0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69134-1179-A743-8E13-86841C2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2" y="0"/>
            <a:ext cx="6527800" cy="679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737B0B-6471-174A-9448-E3710E21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07" y="63500"/>
            <a:ext cx="5812693" cy="43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3A18B5-1D64-994C-890B-06ABC31DDECE}"/>
              </a:ext>
            </a:extLst>
          </p:cNvPr>
          <p:cNvSpPr txBox="1"/>
          <p:nvPr/>
        </p:nvSpPr>
        <p:spPr>
          <a:xfrm>
            <a:off x="6330460" y="5322277"/>
            <a:ext cx="536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Continued…………………..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71C9B-FBFD-0A4C-BB83-2DF23CC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33700"/>
            <a:ext cx="11087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8E002-06B6-D84F-9C9C-AB58476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" y="0"/>
            <a:ext cx="1218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C8659-016E-3745-B3A6-B7DAFDA9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814"/>
            <a:ext cx="12192000" cy="32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567F7-DC8E-274A-BA21-D16B1275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" y="0"/>
            <a:ext cx="1159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F8D6B-B45B-4C46-89AF-13A44668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05" y="0"/>
            <a:ext cx="956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2757C-9C01-AF46-AA76-1BCBCBDB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90"/>
            <a:ext cx="12192000" cy="47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84608-CF50-BD41-AF95-9661A8B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952"/>
            <a:ext cx="12192000" cy="52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4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08F1-AADD-3E4A-8D40-B1F55D66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638"/>
            <a:ext cx="12192000" cy="58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154</Words>
  <Application>Microsoft Macintosh PowerPoint</Application>
  <PresentationFormat>Widescreen</PresentationFormat>
  <Paragraphs>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Satish Gollu</dc:creator>
  <cp:lastModifiedBy>Satish Gollu</cp:lastModifiedBy>
  <cp:revision>1</cp:revision>
  <dcterms:created xsi:type="dcterms:W3CDTF">2022-02-14T16:31:12Z</dcterms:created>
  <dcterms:modified xsi:type="dcterms:W3CDTF">2022-02-14T16:51:47Z</dcterms:modified>
</cp:coreProperties>
</file>